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96F2-566A-3893-345B-556F09177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B8EF4-5BFA-E927-84D7-1E1F88F19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49BF3-CA84-755B-9FFF-E00B9D2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8D6F-C0FE-7DBC-87A3-3C95E785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4CB9D-3E8E-946C-4D25-5CC9F5F1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50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6B50-78A8-A1BD-5811-90F0DAFD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6AF29-6B82-9639-8E43-FA83A93B5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D195-998F-7BA0-3FA1-BC7BA6E4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86C9D-761F-7221-DD70-8DC178A2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99301-1351-ED38-58D2-D288D05D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511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9117F-52A8-8224-B88C-958698DEE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27F81-F6AB-2437-2E2E-E6A6F1C32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530F-C8BD-29D4-E121-A528E70E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819EF-4991-3FA0-9278-86252920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48C7-01E8-E319-3285-0652B2D6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640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D068-F39F-ED5D-573C-0FDC9F82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5307-5607-6406-CE9C-6EB63B260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88F54-7241-BCCD-D78E-A6F71891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E6296-1A79-624C-851B-84BBB848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4224-FC91-DCAA-9A56-7CDED4B5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39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BC65-4CFD-1C97-2617-6B713DF7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45FA4-9516-CC15-7487-E90C4B418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59549-1CBE-A391-21DA-50EA7863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D179F-D20B-AE53-D4F0-850EA4AD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C2FA2-E0CE-9C2B-60E8-D74676EB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86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EE18-0854-F638-10C9-4D0A255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7CA0-2445-82CE-47CA-A4874A55C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9FB38-4EE5-D7D7-8EB3-F6A0D168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17494-372C-A9A4-044A-C12ED9CC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5AF6D-8EFC-AC0B-4B41-7DC5D61A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977BF-B447-4DDA-DC6D-292E9AC5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75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9D2F-A0C7-F759-2750-76040B58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6E97A-4AE6-8F41-011A-A7C0153FD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6C717-DEC0-0AA0-75D4-30D0E4DD8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C2025-00D6-11A4-ACBA-E5FB0B8FC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EBE9E-558B-6B27-2BE2-6FF11F7D1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AC87B-4E83-ECB5-9A31-74A96CBC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03545-4722-25CB-2720-E394D3E8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00F16-890C-114D-196F-B4CA1151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216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409A-2529-2518-CB7E-96EB0B3A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6CF71-B272-9BD5-61C1-86FEF9CC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ABD30-6AEE-03FD-7453-79632166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979A9-222D-2F6D-B0CF-5FB5028F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660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F069E-3DA0-797B-50B4-BE6B8245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A2FB2-1240-7EC2-9A03-7FE554B6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5566F-1668-4BEA-09FD-DE7D6D57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786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1328-5FA2-E9CD-6180-36E48238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32339-39A8-F9C3-F164-8949B0F82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17B8F-D65F-35AA-492B-7F3D24B1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D66FD-7AD5-8490-0A38-39995FD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9D311-1AE0-4591-F25F-39F8D565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7F3EC-A35B-C57A-030F-6E99EB3E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292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4BA9-C3F7-DB17-2622-1CEF661E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53A2D-692E-A778-4BCC-309537E24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31A5F-5219-A0BB-7D49-8E804B4E8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84871-3740-4791-4B68-D4C1E16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88E8B-D0D2-C0CE-FAEC-FC55A87E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8CE76-DF5B-D2FC-6F04-EBF77F58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662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D7ED9-3E06-1558-C17B-C743FE84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C2C8D-2B83-94A0-78A1-2ED644EA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8D512-F955-C407-B5D7-41A949D9D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802A-EDE7-4D1C-ACDB-89274B3A3756}" type="datetimeFigureOut">
              <a:rPr lang="en-MY" smtClean="0"/>
              <a:t>14/8/2022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1B8D-FD14-13A7-6F23-6701FCF87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FF64-91DC-0296-C315-27B1825B9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A49D-0CCF-4D53-A4C1-0DDF54B774B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7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1659-EBE2-592F-1D87-5E2827D72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DA6BB-63F8-3204-4D28-29B5CA531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8946C96-1427-F332-E052-F852B3B2A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1" y="1122363"/>
            <a:ext cx="3150907" cy="236068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6E1B997-6E76-411B-7B41-1E3559209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7197" y="3318000"/>
            <a:ext cx="2250752" cy="31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LUKEMAN GROVER</dc:creator>
  <cp:lastModifiedBy>LUKEMAN GROVER</cp:lastModifiedBy>
  <cp:revision>1</cp:revision>
  <dcterms:created xsi:type="dcterms:W3CDTF">2022-08-14T04:46:52Z</dcterms:created>
  <dcterms:modified xsi:type="dcterms:W3CDTF">2022-08-14T04:50:47Z</dcterms:modified>
</cp:coreProperties>
</file>