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3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3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7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2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8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C0B6-DA31-45FB-B2F4-E50EA982AD0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7E61-ADB4-4E2C-A930-F3294542F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6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" y="765247"/>
            <a:ext cx="9135808" cy="609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3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Allen and Gledhill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&amp; Gledhill LLP</dc:creator>
  <cp:lastModifiedBy>Allen &amp; Gledhill LLP</cp:lastModifiedBy>
  <cp:revision>1</cp:revision>
  <dcterms:created xsi:type="dcterms:W3CDTF">2018-02-05T06:32:38Z</dcterms:created>
  <dcterms:modified xsi:type="dcterms:W3CDTF">2018-02-05T06:33:55Z</dcterms:modified>
</cp:coreProperties>
</file>